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AEAD-22D0-4653-9387-D1038AE393B0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E1D7B-2743-47C4-A8E8-E98ED251F5C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1D7B-2743-47C4-A8E8-E98ED251F5C3}" type="slidenum">
              <a:rPr lang="ru-RU" smtClean="0"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28E39-5874-4EE2-8276-FF7044C00E02}" type="datetimeFigureOut">
              <a:rPr lang="ru-RU" smtClean="0"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0A82-0556-49B1-B80C-813C2838713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0%D0%B2%D0%B0_%D0%B4%D0%B8%D1%82%D0%B8%D0%BD%D0%B8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krreferat.com/index.php?referat=84460&amp;pg=2" TargetMode="External"/><Relationship Id="rId4" Type="http://schemas.openxmlformats.org/officeDocument/2006/relationships/hyperlink" Target="http://book-house.org/html/iniiai3_idaaa_a3oae_oed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8%D1%82%D0%B8%D0%BD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le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2844" y="357166"/>
            <a:ext cx="3857652" cy="9492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Презентація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на тему: Права </a:t>
            </a:r>
            <a:r>
              <a:rPr lang="ru-RU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дитини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072330" y="6026039"/>
            <a:ext cx="192882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</a:t>
            </a:r>
          </a:p>
          <a:p>
            <a:pPr algn="ctr"/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11-Б класу </a:t>
            </a:r>
          </a:p>
          <a:p>
            <a:pPr algn="ctr"/>
            <a:r>
              <a:rPr lang="uk-UA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Крюкова Катерина</a:t>
            </a:r>
            <a:endParaRPr lang="ru-RU" sz="1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izn_z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18963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освіту.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272438630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643438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285728"/>
            <a:ext cx="341792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відсутність рабства.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b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14356"/>
            <a:ext cx="4286280" cy="2952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3714752"/>
            <a:ext cx="19656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житло.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na-socialnoe-zh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14818"/>
            <a:ext cx="38100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5008" y="3714752"/>
            <a:ext cx="264893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свободу слова.</a:t>
            </a:r>
          </a:p>
        </p:txBody>
      </p:sp>
      <p:pic>
        <p:nvPicPr>
          <p:cNvPr id="9" name="Рисунок 8" descr="ptvp-svoboda-sl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214818"/>
            <a:ext cx="3000396" cy="2486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36022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отримання інформації.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109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457203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14810" y="214291"/>
            <a:ext cx="47863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корисування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досягненнями культури.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DC11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14356"/>
            <a:ext cx="4000528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42976" y="3857628"/>
            <a:ext cx="28793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створювати сім’ю.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814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286256"/>
            <a:ext cx="4122993" cy="240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2" y="4000504"/>
            <a:ext cx="42862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участі у науково-технічній та художній творчості.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0027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786322"/>
            <a:ext cx="3786214" cy="1873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t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214290"/>
            <a:ext cx="32861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Народившись, дитина отримує право на громадянство, має право жити і виховуватися у сім’ї, знати своїх батьків, отримувати від них захист своїх прав і законних інтересів. На ім’я дитини може бути відкрито рахунок у банку.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616144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908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876"/>
            <a:ext cx="4286280" cy="314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929066"/>
            <a:ext cx="392909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Півторарічний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громадянин має право відвідувати ясла.</a:t>
            </a:r>
          </a:p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Трьохрічний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  має право відвідувати дитячий садок.</a:t>
            </a:r>
          </a:p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Шестирічний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 має право: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відвідувати школу;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самостійно заключати дрібні побутові угоди.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book-child-5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00042"/>
            <a:ext cx="4000528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ся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0275" y="0"/>
            <a:ext cx="549372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357166"/>
            <a:ext cx="328614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Десятирічний громадянин:</a:t>
            </a:r>
            <a:endParaRPr lang="uk-UA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3286148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 згоду на зміну свого імені та прізвища;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дає згоду на своє всиновлення або передачу в прийомну родину, або  відновлення батьківських прав своїх батьків;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висловлює свою думку про те, з ким із його батьків, після розірвання шлюбу,він хотів би жити;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бути заслуханим у ході будь-якого судового або адміністративного розгляду;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вступати в дитячі суспільні об’єднання.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61270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Чотирнадцятирічний громадянин: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88583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вибирати місце проживання (за згодою батьків);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за згодою батьків укладати будь-які угоди;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самостійно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разпоряджатися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своїм доходом, зарплатою, стипендією;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 свої авторські права, як результат своєї інтелектуальної діяльності;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отримати дозвіл взяти шлюб у вигляді виключення, якщо склалися особливі обставини (при цьому наступає повна дієздатність);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допускається вступ на 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дозволу батьків (на легку працю не більше 4 годин у день);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вимагати відміни усиновлення;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навчатися водінню мотоцикла;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управляти велосипедом під час руху дорогами;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 карну відповідальність за деякі злочини;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 майнову відповідальність по укладених угодах, а також за заподіяну майнову шкоду;</a:t>
            </a:r>
          </a:p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бути виключений зі школи за порушення.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b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4786322"/>
            <a:ext cx="6357982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П’ятнадцятирічний громадянин</a:t>
            </a:r>
            <a:r>
              <a:rPr lang="uk-UA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право вступу на роботу (24 годинний робочий тиждень).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vent-16_208408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779565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Шістнадцятирічний громадянин має право: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450059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отримати паспорт;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взяти шлюб при наявності поважних причин;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управляти мопедом при їзді по дорогах;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навчатися водінню автомобіля на дорогах в присутності інструктора;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заключати трудовий договір (контракт),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тиждень не повинен перебільшувати 36 годин;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підлягає адміністративній та карній відповідальності за правопорушення.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142985"/>
            <a:ext cx="369572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erbig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2"/>
            <a:ext cx="3670330" cy="2428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k-stati-na-viyskoviy-ob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5500702"/>
            <a:ext cx="635798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Сімнадцятирічний громадянин 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підлягає початковому ставленню на військовий облік (видається приписне свідоцтво).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11889"/>
            <a:ext cx="342899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К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ожна держава повинна піклуватись про своїх громадян: про чоловіків і жінок, багатих і бідних. Про людей усіх національностей. Будь – якого кольору шкіри – в тому числі про маленьких громадян. </a:t>
            </a:r>
            <a:endParaRPr kumimoji="0" lang="uk-UA" sz="2000" b="1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86050" y="5511714"/>
            <a:ext cx="6143668" cy="9848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У кожній демократичній державі є Конституція, яка захищає людину, гарантує її права.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62290201_1280851072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857628"/>
            <a:ext cx="2571736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170ed9719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142852"/>
            <a:ext cx="1446223" cy="2500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5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217078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18 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endParaRPr lang="ru-R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371477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астає повна дієздатність громадянина. Отримує всі права та накладає на себе будь-які обов’язки.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85728"/>
            <a:ext cx="45720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Джерела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50824665_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857364"/>
            <a:ext cx="3200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http://uk.wikipedia.org/wiki/%D0%9F%D1%80%D0%B0%D0%B2%D0%B0_%D0%B4%D0%B8%D1%82%D0%B8%D0%BD%D0%B8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786058"/>
            <a:ext cx="457203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http://book-house.org/html/iniiai3_idaaa_a3oae_oed.htm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86190"/>
            <a:ext cx="457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http://www.ukrreferat.com/index.php?referat=84460&amp;pg=2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714884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Додаткові джерела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Ілюстрації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000768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 підручників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500834"/>
            <a:ext cx="4572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Мережа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2331419_konstituciya_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0"/>
            <a:ext cx="600076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55993"/>
            <a:ext cx="428624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Конституція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– Основний Закон будь – якої держави.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44" y="1130082"/>
            <a:ext cx="278608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У ній записані усі правила, з якими повинні жити люди цієї країни. І правила ці ні в якому разі не можна порушувати! За допомогою Конституції держава піклується про своїх громадян. Але в усіх малих громадян є ще своя Конституція. Вона називається «Декларація прав дитини».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db742f2e82df3170c580dd9b643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3108" y="2269896"/>
            <a:ext cx="442915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Декларація прав дитини дуже важливий документ, в якому визначені права дитини. Вона була проголошена 20 листопада 1957 року Генеральною Асамблеєю ООН. Цей закон повинні виконувати люди всієї нашої Землі.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bystyle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Права́ дити́ни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система можливостей, які необхідні особі для її комплексного та цілісного розвитку в умовах і відповідно до вимог середовища, беручи до уваги незрілість 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Дитина"/>
              </a:rPr>
              <a:t>дитини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(за міжнародно-правовими актами визнається «кожна людська істота до досягнення 18-річного віку, якщо за законом, що застосовується до даної особи, вона не досягає повноліття раніше»).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222282_4726351_arton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125"/>
            <a:ext cx="9144000" cy="688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7885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Дитина має право:</a:t>
            </a:r>
            <a:endParaRPr lang="uk-UA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71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життя. Право на ім’я.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b0d9ca15c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357166"/>
            <a:ext cx="32319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Рисунок 4" descr="935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857232"/>
            <a:ext cx="428625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857628"/>
            <a:ext cx="39405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відсутність дискримінації.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discrimin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357694"/>
            <a:ext cx="4214810" cy="2284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3857628"/>
            <a:ext cx="43577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свободу совісті і релігійних переконань.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релігійна-терпиміс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572008"/>
            <a:ext cx="2717857" cy="2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32906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батьками.</a:t>
            </a:r>
          </a:p>
        </p:txBody>
      </p:sp>
      <p:pic>
        <p:nvPicPr>
          <p:cNvPr id="3" name="Рисунок 2" descr="1248257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6"/>
            <a:ext cx="4214842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72132" y="428604"/>
            <a:ext cx="18918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працю.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_0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4204190" cy="2970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4143380"/>
            <a:ext cx="23679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 descr="406990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621594"/>
            <a:ext cx="4929222" cy="2236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4143380"/>
            <a:ext cx="40927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 захист життя та здоров’я.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11cddd58f71a0ed64f376e1a60c68390f43582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714884"/>
            <a:ext cx="378621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372</Words>
  <Application>Microsoft Office PowerPoint</Application>
  <PresentationFormat>Экран (4:3)</PresentationFormat>
  <Paragraphs>72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2013-11-27T13:45:42Z</dcterms:created>
  <dcterms:modified xsi:type="dcterms:W3CDTF">2013-11-27T16:14:54Z</dcterms:modified>
</cp:coreProperties>
</file>